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8" r:id="rId45"/>
    <p:sldId id="350" r:id="rId46"/>
    <p:sldId id="359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essage&#10;&#10;Description automatically generated">
            <a:extLst>
              <a:ext uri="{FF2B5EF4-FFF2-40B4-BE49-F238E27FC236}">
                <a16:creationId xmlns:a16="http://schemas.microsoft.com/office/drawing/2014/main" id="{5D4BAB40-EB52-DCCA-1A05-A84F968CA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200685E4-5FE2-3145-C913-FFA864D1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&#10;&#10;Description automatically generated">
            <a:extLst>
              <a:ext uri="{FF2B5EF4-FFF2-40B4-BE49-F238E27FC236}">
                <a16:creationId xmlns:a16="http://schemas.microsoft.com/office/drawing/2014/main" id="{7A41BFA8-A254-25C3-3D7D-ADB15BA79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essage&#10;&#10;Description automatically generated">
            <a:extLst>
              <a:ext uri="{FF2B5EF4-FFF2-40B4-BE49-F238E27FC236}">
                <a16:creationId xmlns:a16="http://schemas.microsoft.com/office/drawing/2014/main" id="{9C985332-0B08-5C9F-187E-2322B1089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1F0ED-D6FE-7601-0C19-3BDA9EB2B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6ECB871-935A-5AF0-7BAC-25C3540F6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19895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9D52B-F42E-1F23-9ACB-03328E4DA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1AE70421-78F1-1032-AC61-5225F8C4C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13415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65</cp:revision>
  <dcterms:created xsi:type="dcterms:W3CDTF">2017-10-04T18:30:35Z</dcterms:created>
  <dcterms:modified xsi:type="dcterms:W3CDTF">2024-10-22T13:40:34Z</dcterms:modified>
</cp:coreProperties>
</file>